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inimized">
    <p:restoredLeft sz="0" autoAdjust="0"/>
    <p:restoredTop sz="0" autoAdjust="0"/>
  </p:normalViewPr>
  <p:slideViewPr>
    <p:cSldViewPr>
      <p:cViewPr varScale="1">
        <p:scale>
          <a:sx n="27" d="100"/>
          <a:sy n="27" d="100"/>
        </p:scale>
        <p:origin x="4428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7269" y="33604"/>
            <a:ext cx="507746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heavy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8641" y="32080"/>
            <a:ext cx="5466080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160"/>
              </a:lnSpc>
              <a:spcBef>
                <a:spcPts val="100"/>
              </a:spcBef>
            </a:pPr>
            <a:r>
              <a:rPr sz="5400" spc="-35" dirty="0"/>
              <a:t>Major</a:t>
            </a:r>
            <a:r>
              <a:rPr sz="5400" spc="-120" dirty="0"/>
              <a:t> </a:t>
            </a:r>
            <a:r>
              <a:rPr sz="5400" spc="-60" dirty="0"/>
              <a:t>Project</a:t>
            </a:r>
            <a:r>
              <a:rPr sz="5400" spc="-114" dirty="0"/>
              <a:t> </a:t>
            </a:r>
            <a:r>
              <a:rPr sz="5400" dirty="0"/>
              <a:t>-</a:t>
            </a:r>
            <a:r>
              <a:rPr sz="5400" spc="-75" dirty="0"/>
              <a:t> </a:t>
            </a:r>
            <a:r>
              <a:rPr sz="5400" spc="-125" dirty="0"/>
              <a:t>AWS</a:t>
            </a:r>
            <a:endParaRPr sz="5400"/>
          </a:p>
          <a:p>
            <a:pPr marL="2540" algn="ctr">
              <a:lnSpc>
                <a:spcPts val="6160"/>
              </a:lnSpc>
            </a:pPr>
            <a:r>
              <a:rPr sz="5400" spc="-15" dirty="0"/>
              <a:t> </a:t>
            </a:r>
            <a:r>
              <a:rPr sz="5400" spc="-25" dirty="0"/>
              <a:t>CI/CD</a:t>
            </a:r>
            <a:r>
              <a:rPr sz="5400" spc="-155" dirty="0"/>
              <a:t> </a:t>
            </a:r>
            <a:r>
              <a:rPr sz="5400" spc="-35" dirty="0"/>
              <a:t>Pipeline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1493266" y="4562700"/>
            <a:ext cx="2776855" cy="12661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600" b="1" spc="-20" dirty="0">
                <a:latin typeface="Calibri"/>
                <a:cs typeface="Calibri"/>
              </a:rPr>
              <a:t>Presented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By:-</a:t>
            </a:r>
            <a:endParaRPr sz="3600" dirty="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565"/>
              </a:spcBef>
            </a:pPr>
            <a:r>
              <a:rPr lang="en-IN" sz="3600" spc="-15" dirty="0">
                <a:latin typeface="Calibri"/>
                <a:cs typeface="Calibri"/>
              </a:rPr>
              <a:t>Saty Narayan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70569" y="4562700"/>
            <a:ext cx="2743200" cy="1192634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600" b="1" spc="-20" dirty="0">
                <a:latin typeface="Calibri"/>
                <a:cs typeface="Calibri"/>
              </a:rPr>
              <a:t>Presented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b="1" spc="-75" dirty="0">
                <a:latin typeface="Calibri"/>
                <a:cs typeface="Calibri"/>
              </a:rPr>
              <a:t>To:-</a:t>
            </a:r>
            <a:r>
              <a:rPr lang="en-IN" sz="3600" b="1" spc="-75" dirty="0">
                <a:latin typeface="Calibri"/>
                <a:cs typeface="Calibri"/>
              </a:rPr>
              <a:t>Nitin Sir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672" y="1447800"/>
            <a:ext cx="5814060" cy="32354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92" y="73066"/>
            <a:ext cx="2906603" cy="1217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1" y="693419"/>
            <a:ext cx="12152376" cy="58171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" y="198120"/>
            <a:ext cx="12184379" cy="64617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0020"/>
            <a:ext cx="12191999" cy="65379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8951"/>
            <a:ext cx="12181331" cy="53400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8659"/>
            <a:ext cx="12191999" cy="56494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2642"/>
            <a:ext cx="12191999" cy="55153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2289" y="314959"/>
            <a:ext cx="71100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30" dirty="0">
                <a:latin typeface="Calibri"/>
                <a:cs typeface="Calibri"/>
              </a:rPr>
              <a:t>Create Bucket</a:t>
            </a:r>
            <a:r>
              <a:rPr sz="4800" b="1" spc="-20" dirty="0">
                <a:latin typeface="Calibri"/>
                <a:cs typeface="Calibri"/>
              </a:rPr>
              <a:t> </a:t>
            </a:r>
            <a:r>
              <a:rPr sz="4800" b="1" dirty="0">
                <a:latin typeface="Calibri"/>
                <a:cs typeface="Calibri"/>
              </a:rPr>
              <a:t>of</a:t>
            </a:r>
            <a:r>
              <a:rPr sz="4800" b="1" spc="-20" dirty="0">
                <a:latin typeface="Calibri"/>
                <a:cs typeface="Calibri"/>
              </a:rPr>
              <a:t> </a:t>
            </a:r>
            <a:r>
              <a:rPr sz="4800" b="1" spc="-15" dirty="0">
                <a:latin typeface="Calibri"/>
                <a:cs typeface="Calibri"/>
              </a:rPr>
              <a:t>Amazon</a:t>
            </a:r>
            <a:r>
              <a:rPr sz="4800" b="1" spc="-10" dirty="0">
                <a:latin typeface="Calibri"/>
                <a:cs typeface="Calibri"/>
              </a:rPr>
              <a:t> </a:t>
            </a:r>
            <a:r>
              <a:rPr sz="4800" b="1" dirty="0">
                <a:latin typeface="Calibri"/>
                <a:cs typeface="Calibri"/>
              </a:rPr>
              <a:t>S3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96923"/>
            <a:ext cx="12191999" cy="55610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9055"/>
            <a:ext cx="12191999" cy="55260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9055"/>
            <a:ext cx="12191999" cy="55260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1294" y="215849"/>
            <a:ext cx="7394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Create</a:t>
            </a:r>
            <a:r>
              <a:rPr spc="-110" dirty="0"/>
              <a:t> </a:t>
            </a:r>
            <a:r>
              <a:rPr spc="-25" dirty="0"/>
              <a:t>Build</a:t>
            </a:r>
            <a:r>
              <a:rPr spc="-130" dirty="0"/>
              <a:t> </a:t>
            </a:r>
            <a:r>
              <a:rPr spc="-40" dirty="0"/>
              <a:t>from</a:t>
            </a:r>
            <a:r>
              <a:rPr spc="-140" dirty="0"/>
              <a:t> </a:t>
            </a:r>
            <a:r>
              <a:rPr spc="-95" dirty="0"/>
              <a:t>AWS</a:t>
            </a:r>
            <a:r>
              <a:rPr spc="-110" dirty="0"/>
              <a:t> </a:t>
            </a:r>
            <a:r>
              <a:rPr spc="-35" dirty="0"/>
              <a:t>CodeBuild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96923"/>
            <a:ext cx="12191999" cy="55610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2025" y="392633"/>
            <a:ext cx="208026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" dirty="0"/>
              <a:t>I</a:t>
            </a:r>
            <a:r>
              <a:rPr sz="6600" spc="-75" dirty="0"/>
              <a:t>N</a:t>
            </a:r>
            <a:r>
              <a:rPr sz="6600" spc="-60" dirty="0"/>
              <a:t>DE</a:t>
            </a:r>
            <a:r>
              <a:rPr sz="6600" dirty="0"/>
              <a:t>X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1011732" y="1691792"/>
            <a:ext cx="3597275" cy="411670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Developer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0" dirty="0">
                <a:latin typeface="Calibri"/>
                <a:cs typeface="Calibri"/>
              </a:rPr>
              <a:t>AWS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CodeCommit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IAM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User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0" dirty="0">
                <a:latin typeface="Calibri"/>
                <a:cs typeface="Calibri"/>
              </a:rPr>
              <a:t>AWS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CodeBuild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Amazon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Artifact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s3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0" dirty="0">
                <a:latin typeface="Calibri"/>
                <a:cs typeface="Calibri"/>
              </a:rPr>
              <a:t>AWS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CodeDeploy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Amazon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EC2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0" dirty="0">
                <a:latin typeface="Calibri"/>
                <a:cs typeface="Calibri"/>
              </a:rPr>
              <a:t>AWS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CodePipeline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5716"/>
            <a:ext cx="12191999" cy="55641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" y="647700"/>
            <a:ext cx="1217676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4416" y="0"/>
            <a:ext cx="8583168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8180"/>
            <a:ext cx="12191999" cy="55031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" y="266700"/>
            <a:ext cx="12161520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2127"/>
            <a:ext cx="12191999" cy="63337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7427"/>
            <a:ext cx="12191999" cy="55519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2272"/>
            <a:ext cx="12191999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3127"/>
            <a:ext cx="12191999" cy="55732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1" y="667512"/>
            <a:ext cx="12172188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870947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1519" y="1772411"/>
              <a:ext cx="3840479" cy="33147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56766" y="3140202"/>
            <a:ext cx="140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------------------&gt;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17852" y="1863217"/>
            <a:ext cx="0" cy="841375"/>
          </a:xfrm>
          <a:custGeom>
            <a:avLst/>
            <a:gdLst/>
            <a:ahLst/>
            <a:cxnLst/>
            <a:rect l="l" t="t" r="r" b="b"/>
            <a:pathLst>
              <a:path h="841375">
                <a:moveTo>
                  <a:pt x="0" y="0"/>
                </a:moveTo>
                <a:lnTo>
                  <a:pt x="0" y="841248"/>
                </a:lnTo>
              </a:path>
            </a:pathLst>
          </a:custGeom>
          <a:ln w="15316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91652" y="2691764"/>
            <a:ext cx="254000" cy="1397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&gt;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66490" y="1747266"/>
            <a:ext cx="4790440" cy="4039870"/>
            <a:chOff x="3666490" y="1747266"/>
            <a:chExt cx="4790440" cy="40398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8372" y="1747266"/>
              <a:ext cx="546480" cy="9932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666490" y="5778971"/>
              <a:ext cx="1122045" cy="0"/>
            </a:xfrm>
            <a:custGeom>
              <a:avLst/>
              <a:gdLst/>
              <a:ahLst/>
              <a:cxnLst/>
              <a:rect l="l" t="t" r="r" b="b"/>
              <a:pathLst>
                <a:path w="1122045">
                  <a:moveTo>
                    <a:pt x="0" y="0"/>
                  </a:moveTo>
                  <a:lnTo>
                    <a:pt x="1121664" y="0"/>
                  </a:lnTo>
                </a:path>
              </a:pathLst>
            </a:custGeom>
            <a:ln w="1533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612" y="2029841"/>
              <a:ext cx="981710" cy="7506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36922" y="5778971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39">
                  <a:moveTo>
                    <a:pt x="0" y="0"/>
                  </a:moveTo>
                  <a:lnTo>
                    <a:pt x="701040" y="0"/>
                  </a:lnTo>
                </a:path>
              </a:pathLst>
            </a:custGeom>
            <a:ln w="1533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35496" y="5778971"/>
              <a:ext cx="1821180" cy="0"/>
            </a:xfrm>
            <a:custGeom>
              <a:avLst/>
              <a:gdLst/>
              <a:ahLst/>
              <a:cxnLst/>
              <a:rect l="l" t="t" r="r" b="b"/>
              <a:pathLst>
                <a:path w="1821179">
                  <a:moveTo>
                    <a:pt x="0" y="0"/>
                  </a:moveTo>
                  <a:lnTo>
                    <a:pt x="1821103" y="0"/>
                  </a:lnTo>
                </a:path>
              </a:pathLst>
            </a:custGeom>
            <a:ln w="1533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3631093" y="4215129"/>
            <a:ext cx="0" cy="1472565"/>
          </a:xfrm>
          <a:custGeom>
            <a:avLst/>
            <a:gdLst/>
            <a:ahLst/>
            <a:cxnLst/>
            <a:rect l="l" t="t" r="r" b="b"/>
            <a:pathLst>
              <a:path h="1472564">
                <a:moveTo>
                  <a:pt x="0" y="0"/>
                </a:moveTo>
                <a:lnTo>
                  <a:pt x="0" y="1472185"/>
                </a:lnTo>
              </a:path>
            </a:pathLst>
          </a:custGeom>
          <a:ln w="15336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04742" y="5673344"/>
            <a:ext cx="254635" cy="1397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19508" y="4215129"/>
            <a:ext cx="0" cy="771525"/>
          </a:xfrm>
          <a:custGeom>
            <a:avLst/>
            <a:gdLst/>
            <a:ahLst/>
            <a:cxnLst/>
            <a:rect l="l" t="t" r="r" b="b"/>
            <a:pathLst>
              <a:path h="771525">
                <a:moveTo>
                  <a:pt x="0" y="0"/>
                </a:moveTo>
                <a:lnTo>
                  <a:pt x="0" y="771144"/>
                </a:lnTo>
              </a:path>
            </a:pathLst>
          </a:custGeom>
          <a:ln w="15316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93308" y="4973573"/>
            <a:ext cx="254000" cy="1397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94836" y="4620895"/>
            <a:ext cx="254000" cy="7664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ip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line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81669" y="4132579"/>
            <a:ext cx="364490" cy="16808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  <a:tabLst>
                <a:tab pos="465455" algn="l"/>
                <a:tab pos="155321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ip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lin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	</a:t>
            </a:r>
            <a:r>
              <a:rPr sz="2700" baseline="-26234" dirty="0">
                <a:latin typeface="Calibri"/>
                <a:cs typeface="Calibri"/>
              </a:rPr>
              <a:t>&gt;</a:t>
            </a:r>
            <a:endParaRPr sz="2700" baseline="-26234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43955" y="4271517"/>
            <a:ext cx="254000" cy="7664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ip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line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79545" y="2924378"/>
            <a:ext cx="1541780" cy="51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3670" algn="ctr">
              <a:lnSpc>
                <a:spcPts val="193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CI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30"/>
              </a:lnSpc>
              <a:tabLst>
                <a:tab pos="141414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1800" dirty="0">
                <a:latin typeface="Calibri"/>
                <a:cs typeface="Calibri"/>
              </a:rPr>
              <a:t>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09684" y="2824988"/>
            <a:ext cx="1261110" cy="461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>
              <a:lnSpc>
                <a:spcPts val="1714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CD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714"/>
              </a:lnSpc>
              <a:tabLst>
                <a:tab pos="113411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r>
              <a:rPr sz="1800" dirty="0">
                <a:latin typeface="Calibri"/>
                <a:cs typeface="Calibri"/>
              </a:rPr>
              <a:t>&gt;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" y="929639"/>
            <a:ext cx="12137135" cy="548335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7630" y="244856"/>
            <a:ext cx="92062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Create</a:t>
            </a:r>
            <a:r>
              <a:rPr spc="-95" dirty="0"/>
              <a:t> </a:t>
            </a:r>
            <a:r>
              <a:rPr spc="-35" dirty="0"/>
              <a:t>Application</a:t>
            </a:r>
            <a:r>
              <a:rPr spc="-120" dirty="0"/>
              <a:t> </a:t>
            </a:r>
            <a:r>
              <a:rPr spc="-35" dirty="0"/>
              <a:t>from</a:t>
            </a:r>
            <a:r>
              <a:rPr spc="-125" dirty="0"/>
              <a:t> </a:t>
            </a:r>
            <a:r>
              <a:rPr spc="-95" dirty="0"/>
              <a:t>AWS</a:t>
            </a:r>
            <a:r>
              <a:rPr spc="-100" dirty="0"/>
              <a:t> </a:t>
            </a:r>
            <a:r>
              <a:rPr spc="-40" dirty="0"/>
              <a:t>CodeDeploy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1578"/>
            <a:ext cx="12191999" cy="557326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" y="662940"/>
            <a:ext cx="12184379" cy="55321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" y="670559"/>
            <a:ext cx="12131040" cy="55168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2808" y="244856"/>
            <a:ext cx="61061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Create</a:t>
            </a:r>
            <a:r>
              <a:rPr spc="-110" dirty="0"/>
              <a:t> </a:t>
            </a:r>
            <a:r>
              <a:rPr spc="-45" dirty="0"/>
              <a:t>Role</a:t>
            </a:r>
            <a:r>
              <a:rPr spc="-105" dirty="0"/>
              <a:t> </a:t>
            </a:r>
            <a:r>
              <a:rPr spc="-50" dirty="0"/>
              <a:t>for</a:t>
            </a:r>
            <a:r>
              <a:rPr spc="-110" dirty="0"/>
              <a:t> </a:t>
            </a:r>
            <a:r>
              <a:rPr spc="-40" dirty="0"/>
              <a:t>CodeDeploy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06067"/>
            <a:ext cx="12191999" cy="55519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2940"/>
            <a:ext cx="12191999" cy="55321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758951"/>
            <a:ext cx="12185903" cy="554888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935" y="244856"/>
            <a:ext cx="61671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Create</a:t>
            </a:r>
            <a:r>
              <a:rPr spc="-105" dirty="0"/>
              <a:t> </a:t>
            </a:r>
            <a:r>
              <a:rPr spc="-45" dirty="0"/>
              <a:t>Role</a:t>
            </a:r>
            <a:r>
              <a:rPr spc="-100" dirty="0"/>
              <a:t> </a:t>
            </a:r>
            <a:r>
              <a:rPr spc="-50" dirty="0"/>
              <a:t>for</a:t>
            </a:r>
            <a:r>
              <a:rPr spc="-105" dirty="0"/>
              <a:t> </a:t>
            </a:r>
            <a:r>
              <a:rPr spc="-55" dirty="0"/>
              <a:t>Amazon</a:t>
            </a:r>
            <a:r>
              <a:rPr spc="-120" dirty="0"/>
              <a:t> </a:t>
            </a:r>
            <a:r>
              <a:rPr spc="-35" dirty="0"/>
              <a:t>EC2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58823"/>
            <a:ext cx="12191999" cy="559917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0080"/>
            <a:ext cx="12191999" cy="553669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7116" y="278638"/>
            <a:ext cx="53086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Create</a:t>
            </a:r>
            <a:r>
              <a:rPr spc="-125" dirty="0"/>
              <a:t> </a:t>
            </a:r>
            <a:r>
              <a:rPr spc="-40" dirty="0"/>
              <a:t>Ubuntu</a:t>
            </a:r>
            <a:r>
              <a:rPr spc="-125" dirty="0"/>
              <a:t> </a:t>
            </a:r>
            <a:r>
              <a:rPr spc="-35" dirty="0"/>
              <a:t>Machine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59406"/>
            <a:ext cx="12191999" cy="5498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3" y="1216150"/>
            <a:ext cx="12167616" cy="55321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7745" y="243281"/>
            <a:ext cx="8873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0" dirty="0">
                <a:latin typeface="Calibri"/>
                <a:cs typeface="Calibri"/>
              </a:rPr>
              <a:t>Create</a:t>
            </a:r>
            <a:r>
              <a:rPr sz="4000" b="1" spc="-10" dirty="0">
                <a:latin typeface="Calibri"/>
                <a:cs typeface="Calibri"/>
              </a:rPr>
              <a:t> </a:t>
            </a:r>
            <a:r>
              <a:rPr sz="4000" b="1" spc="-15" dirty="0">
                <a:latin typeface="Calibri"/>
                <a:cs typeface="Calibri"/>
              </a:rPr>
              <a:t>Repository</a:t>
            </a:r>
            <a:r>
              <a:rPr sz="4000" b="1" spc="40" dirty="0">
                <a:latin typeface="Calibri"/>
                <a:cs typeface="Calibri"/>
              </a:rPr>
              <a:t> </a:t>
            </a:r>
            <a:r>
              <a:rPr sz="4000" b="1" spc="-20" dirty="0">
                <a:latin typeface="Calibri"/>
                <a:cs typeface="Calibri"/>
              </a:rPr>
              <a:t>from</a:t>
            </a:r>
            <a:r>
              <a:rPr sz="4000" b="1" spc="-10" dirty="0">
                <a:latin typeface="Calibri"/>
                <a:cs typeface="Calibri"/>
              </a:rPr>
              <a:t> </a:t>
            </a:r>
            <a:r>
              <a:rPr sz="4000" b="1" spc="-60" dirty="0">
                <a:latin typeface="Calibri"/>
                <a:cs typeface="Calibri"/>
              </a:rPr>
              <a:t>AWS</a:t>
            </a:r>
            <a:r>
              <a:rPr sz="4000" b="1" spc="-5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CodeCommit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6072"/>
            <a:ext cx="12191999" cy="55168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" y="713231"/>
            <a:ext cx="12056364" cy="50596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5819"/>
            <a:ext cx="12191999" cy="516635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3795"/>
            <a:ext cx="12191999" cy="555193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8763"/>
            <a:ext cx="12191999" cy="55351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21051"/>
            <a:ext cx="12099035" cy="260451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1740" y="244856"/>
            <a:ext cx="51396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Create</a:t>
            </a:r>
            <a:r>
              <a:rPr spc="-114" dirty="0"/>
              <a:t> </a:t>
            </a:r>
            <a:r>
              <a:rPr spc="-55" dirty="0"/>
              <a:t>appspec.yml</a:t>
            </a:r>
            <a:r>
              <a:rPr spc="-100" dirty="0"/>
              <a:t> </a:t>
            </a:r>
            <a:r>
              <a:rPr spc="-15" dirty="0"/>
              <a:t>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651" y="1142999"/>
            <a:ext cx="10902696" cy="5714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0727"/>
            <a:ext cx="12191999" cy="2897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886200"/>
            <a:ext cx="12191999" cy="280111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00"/>
            <a:ext cx="12191999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0347"/>
            <a:ext cx="12191999" cy="48889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2083"/>
            <a:ext cx="12191999" cy="551535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9" y="672083"/>
            <a:ext cx="12169140" cy="551535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44856"/>
            <a:ext cx="97904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Create</a:t>
            </a:r>
            <a:r>
              <a:rPr spc="-90" dirty="0"/>
              <a:t> </a:t>
            </a:r>
            <a:r>
              <a:rPr spc="-45" dirty="0"/>
              <a:t>Deployment</a:t>
            </a:r>
            <a:r>
              <a:rPr spc="-85" dirty="0"/>
              <a:t> </a:t>
            </a:r>
            <a:r>
              <a:rPr spc="-45" dirty="0"/>
              <a:t>Group</a:t>
            </a:r>
            <a:r>
              <a:rPr spc="-110" dirty="0"/>
              <a:t> </a:t>
            </a:r>
            <a:r>
              <a:rPr spc="-40" dirty="0"/>
              <a:t>from</a:t>
            </a:r>
            <a:r>
              <a:rPr spc="-125" dirty="0"/>
              <a:t> </a:t>
            </a:r>
            <a:r>
              <a:rPr spc="-40" dirty="0"/>
              <a:t>CodeDeploy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96923"/>
            <a:ext cx="12191999" cy="556107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2940"/>
            <a:ext cx="12176759" cy="55321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5319"/>
            <a:ext cx="12181331" cy="55473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5319"/>
            <a:ext cx="12191999" cy="554736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7486" y="244856"/>
            <a:ext cx="82880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Create</a:t>
            </a:r>
            <a:r>
              <a:rPr spc="-90" dirty="0"/>
              <a:t> </a:t>
            </a:r>
            <a:r>
              <a:rPr spc="-45" dirty="0"/>
              <a:t>Deployment</a:t>
            </a:r>
            <a:r>
              <a:rPr spc="-80" dirty="0"/>
              <a:t> </a:t>
            </a:r>
            <a:r>
              <a:rPr spc="-40" dirty="0"/>
              <a:t>from</a:t>
            </a:r>
            <a:r>
              <a:rPr spc="-140" dirty="0"/>
              <a:t> </a:t>
            </a:r>
            <a:r>
              <a:rPr spc="-40" dirty="0"/>
              <a:t>CodeDeploy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" y="1258822"/>
            <a:ext cx="12158472" cy="548487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7804"/>
            <a:ext cx="12191999" cy="542086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1144"/>
            <a:ext cx="12161519" cy="555193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3411" y="578357"/>
            <a:ext cx="20961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It</a:t>
            </a:r>
            <a:r>
              <a:rPr spc="-140" dirty="0"/>
              <a:t> </a:t>
            </a:r>
            <a:r>
              <a:rPr spc="-55" dirty="0"/>
              <a:t>Work..!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41220"/>
            <a:ext cx="12191999" cy="304342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244856"/>
            <a:ext cx="85267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Create</a:t>
            </a:r>
            <a:r>
              <a:rPr spc="-95" dirty="0"/>
              <a:t> </a:t>
            </a:r>
            <a:r>
              <a:rPr spc="-30" dirty="0"/>
              <a:t>Pipeline</a:t>
            </a:r>
            <a:r>
              <a:rPr spc="-110" dirty="0"/>
              <a:t> </a:t>
            </a:r>
            <a:r>
              <a:rPr spc="-40" dirty="0"/>
              <a:t>from</a:t>
            </a:r>
            <a:r>
              <a:rPr spc="-135" dirty="0"/>
              <a:t> </a:t>
            </a:r>
            <a:r>
              <a:rPr spc="-100" dirty="0"/>
              <a:t>AWS </a:t>
            </a:r>
            <a:r>
              <a:rPr spc="-35" dirty="0"/>
              <a:t>CodePileline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74290"/>
            <a:ext cx="12191999" cy="52837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70430"/>
            <a:ext cx="12191999" cy="55930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0950" y="212293"/>
            <a:ext cx="34817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0" dirty="0">
                <a:latin typeface="Calibri"/>
                <a:cs typeface="Calibri"/>
              </a:rPr>
              <a:t>Create</a:t>
            </a:r>
            <a:r>
              <a:rPr sz="4000" b="1" spc="-35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IAM</a:t>
            </a:r>
            <a:r>
              <a:rPr sz="4000" b="1" spc="-30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User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1218742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9704"/>
            <a:ext cx="12191999" cy="549859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9704"/>
            <a:ext cx="12191999" cy="549859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62355"/>
            <a:ext cx="12191999" cy="554278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9683"/>
            <a:ext cx="12158471" cy="551992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Some</a:t>
            </a:r>
            <a:r>
              <a:rPr spc="-105" dirty="0"/>
              <a:t> </a:t>
            </a:r>
            <a:r>
              <a:rPr spc="-40" dirty="0"/>
              <a:t>Changes</a:t>
            </a:r>
            <a:r>
              <a:rPr spc="-105" dirty="0"/>
              <a:t> </a:t>
            </a:r>
            <a:r>
              <a:rPr spc="-10" dirty="0"/>
              <a:t>in</a:t>
            </a:r>
            <a:r>
              <a:rPr spc="-100" dirty="0"/>
              <a:t> </a:t>
            </a:r>
            <a:r>
              <a:rPr spc="-30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711" y="906779"/>
            <a:ext cx="11466576" cy="595121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" y="708659"/>
            <a:ext cx="12070080" cy="577138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907" y="244856"/>
            <a:ext cx="5384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Release</a:t>
            </a:r>
            <a:r>
              <a:rPr spc="-100" dirty="0"/>
              <a:t> </a:t>
            </a:r>
            <a:r>
              <a:rPr spc="-30" dirty="0"/>
              <a:t>Code</a:t>
            </a:r>
            <a:r>
              <a:rPr spc="-100" dirty="0"/>
              <a:t> </a:t>
            </a:r>
            <a:r>
              <a:rPr spc="-10" dirty="0"/>
              <a:t>in</a:t>
            </a:r>
            <a:r>
              <a:rPr spc="-95" dirty="0"/>
              <a:t> </a:t>
            </a:r>
            <a:r>
              <a:rPr spc="-35" dirty="0"/>
              <a:t>Pipeline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39011"/>
            <a:ext cx="12181331" cy="55199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1850" y="54609"/>
            <a:ext cx="2122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FInally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Work..!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75597-1A3A-A0FE-E3DD-569B115C6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D2F787-1935-A52E-3069-268968C6A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8200"/>
            <a:ext cx="11582400" cy="56681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81683"/>
            <a:ext cx="12191999" cy="55763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9564" y="345186"/>
            <a:ext cx="826833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latin typeface="Calibri"/>
                <a:cs typeface="Calibri"/>
              </a:rPr>
              <a:t>Give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Permission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PowerUser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AWS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CodeCommit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" y="734568"/>
            <a:ext cx="12179807" cy="54742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3231"/>
            <a:ext cx="12191999" cy="55747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132</Words>
  <Application>Microsoft Office PowerPoint</Application>
  <PresentationFormat>Widescreen</PresentationFormat>
  <Paragraphs>42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 MT</vt:lpstr>
      <vt:lpstr>Calibri</vt:lpstr>
      <vt:lpstr>Calibri Light</vt:lpstr>
      <vt:lpstr>Office Theme</vt:lpstr>
      <vt:lpstr>Major Project - AWS  CI/CD Pipeline</vt:lpstr>
      <vt:lpstr>INDEX</vt:lpstr>
      <vt:lpstr>PowerPoint Presentation</vt:lpstr>
      <vt:lpstr>Create Repository from AWS CodeCommit</vt:lpstr>
      <vt:lpstr>PowerPoint Presentation</vt:lpstr>
      <vt:lpstr>Create IAM User</vt:lpstr>
      <vt:lpstr>Give Permission PowerUser of AWS CodeCommit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Bucket of Amazon S3</vt:lpstr>
      <vt:lpstr>PowerPoint Presentation</vt:lpstr>
      <vt:lpstr>PowerPoint Presentation</vt:lpstr>
      <vt:lpstr>PowerPoint Presentation</vt:lpstr>
      <vt:lpstr>Create Build from AWS CodeBuild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Application from AWS CodeDeploy</vt:lpstr>
      <vt:lpstr>PowerPoint Presentation</vt:lpstr>
      <vt:lpstr>PowerPoint Presentation</vt:lpstr>
      <vt:lpstr>Create Role for CodeDeploy</vt:lpstr>
      <vt:lpstr>PowerPoint Presentation</vt:lpstr>
      <vt:lpstr>PowerPoint Presentation</vt:lpstr>
      <vt:lpstr>Create Role for Amazon EC2</vt:lpstr>
      <vt:lpstr>PowerPoint Presentation</vt:lpstr>
      <vt:lpstr>Create Ubuntu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appspec.yml file</vt:lpstr>
      <vt:lpstr>PowerPoint Presentation</vt:lpstr>
      <vt:lpstr>PowerPoint Presentation</vt:lpstr>
      <vt:lpstr>PowerPoint Presentation</vt:lpstr>
      <vt:lpstr>PowerPoint Presentation</vt:lpstr>
      <vt:lpstr>Create Deployment Group from CodeDeploy</vt:lpstr>
      <vt:lpstr>PowerPoint Presentation</vt:lpstr>
      <vt:lpstr>PowerPoint Presentation</vt:lpstr>
      <vt:lpstr>PowerPoint Presentation</vt:lpstr>
      <vt:lpstr>Create Deployment from CodeDeploy</vt:lpstr>
      <vt:lpstr>PowerPoint Presentation</vt:lpstr>
      <vt:lpstr>PowerPoint Presentation</vt:lpstr>
      <vt:lpstr>It Work..!</vt:lpstr>
      <vt:lpstr>Create Pipeline from AWS CodePileline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Changes in Code</vt:lpstr>
      <vt:lpstr>PowerPoint Presentation</vt:lpstr>
      <vt:lpstr>Release Code in Pipeline</vt:lpstr>
      <vt:lpstr>FInally It Work..!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 - AWS  CI/CD Pipeline</dc:title>
  <cp:lastModifiedBy>Shard Maheshwari</cp:lastModifiedBy>
  <cp:revision>1</cp:revision>
  <dcterms:created xsi:type="dcterms:W3CDTF">2023-12-03T07:18:48Z</dcterms:created>
  <dcterms:modified xsi:type="dcterms:W3CDTF">2023-12-03T07:24:54Z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2023-08-04T00:00:00Z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2023-12-03T00:00:00Z</vt:filetime>
  </property>
</Properties>
</file>